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6379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78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977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50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63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6040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19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605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78114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05269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75142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135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0280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68776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7305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48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0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52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74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3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10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12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898989"/>
              </a:buClr>
              <a:buFont typeface="Calibri"/>
              <a:buNone/>
              <a:defRPr sz="3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spcBef>
                <a:spcPts val="0"/>
              </a:spcBef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spcBef>
                <a:spcPts val="0"/>
              </a:spcBef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spcBef>
                <a:spcPts val="0"/>
              </a:spcBef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spcBef>
                <a:spcPts val="0"/>
              </a:spcBef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spcBef>
                <a:spcPts val="0"/>
              </a:spcBef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spcBef>
                <a:spcPts val="0"/>
              </a:spcBef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spcBef>
                <a:spcPts val="0"/>
              </a:spcBef>
              <a:buFont typeface="Arial"/>
              <a:buNone/>
              <a:defRPr sz="2000" b="0" i="0" u="none" strike="noStrike" cap="none" baseline="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sg.nl/landsberge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6L_kRkUBU&amp;feature=relmf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sg.nl/landsberg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150255"/>
            <a:ext cx="8229600" cy="56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AP </a:t>
            </a:r>
            <a:r>
              <a:rPr lang="en-US" dirty="0" err="1"/>
              <a:t>Gov</a:t>
            </a:r>
            <a:r>
              <a:rPr lang="en-US" dirty="0"/>
              <a:t>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142125" y="835050"/>
            <a:ext cx="8450099" cy="59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/>
              <a:t>China Notes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/>
              <a:t>China from the Inside</a:t>
            </a:r>
          </a:p>
          <a:p>
            <a:pPr marL="914400" lvl="1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3000" dirty="0"/>
              <a:t>Village Elections</a:t>
            </a:r>
          </a:p>
          <a:p>
            <a:pPr marL="914400" lvl="1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3000"/>
              <a:t>Judicial </a:t>
            </a:r>
            <a:r>
              <a:rPr lang="en-US" sz="3000" smtClean="0"/>
              <a:t>Reform</a:t>
            </a:r>
            <a:endParaRPr lang="en-US" sz="30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12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/>
              <a:t>Deng Xiaoping (1978-1992)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30700" y="692100"/>
            <a:ext cx="8456100" cy="543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0650" indent="0" rtl="0">
              <a:spcBef>
                <a:spcPts val="0"/>
              </a:spcBef>
              <a:buNone/>
            </a:pPr>
            <a:r>
              <a:rPr lang="en-US"/>
              <a:t>After Mao Zedong’s death, China is ruled by the “Gang of Four” for a short period of time. </a:t>
            </a:r>
          </a:p>
          <a:p>
            <a:pPr marL="120650" indent="0" rtl="0">
              <a:spcBef>
                <a:spcPts val="0"/>
              </a:spcBef>
              <a:buNone/>
            </a:pPr>
            <a:r>
              <a:rPr lang="en-US"/>
              <a:t>Deng Xiaoping replaces them as CCP leader, and dramatic changes occur in China. </a:t>
            </a:r>
          </a:p>
          <a:p>
            <a:pPr marL="12065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600" y="2466900"/>
            <a:ext cx="29051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72650" y="5431875"/>
            <a:ext cx="851489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Democracy = 5th Modernization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0"/>
            <a:ext cx="8915400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Democracy Wall 1978-79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73300" y="1165950"/>
            <a:ext cx="8416199" cy="549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This did not go well for citizens.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425" y="1795580"/>
            <a:ext cx="7331824" cy="486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253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– </a:t>
            </a:r>
            <a:r>
              <a:rPr lang="en-US" sz="4000"/>
              <a:t>Branches of Government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/>
              <a:t>One Party Rule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81600" y="1910275"/>
            <a:ext cx="8980799" cy="48446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17759"/>
            <a:ext cx="8839199" cy="397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725" y="78200"/>
            <a:ext cx="5739299" cy="668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0900"/>
            <a:ext cx="892492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/>
              <a:t>China - Topics of Focus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1. Political Change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/>
              <a:t>	</a:t>
            </a:r>
            <a:r>
              <a:rPr lang="en-US" sz="1800" b="1"/>
              <a:t>	</a:t>
            </a:r>
            <a:r>
              <a:rPr lang="en-US" sz="1800"/>
              <a:t>-Little Change in CCP structure (- CCP recruits capitalists)</a:t>
            </a:r>
          </a:p>
          <a:p>
            <a:pPr marL="457200" lvl="0" indent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/>
              <a:t>-Occasional Open Politburo Debate Debate 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/>
              <a:t>		-Anti corruption mechanisms</a:t>
            </a:r>
          </a:p>
          <a:p>
            <a: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/>
              <a:t>		-Little Change in judicial structure</a:t>
            </a:r>
          </a:p>
          <a:p>
            <a:pPr marL="457200" marR="0" lvl="0" indent="4572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</a:rPr>
              <a:t>-Village Elections</a:t>
            </a:r>
            <a:r>
              <a:rPr lang="en-US" sz="1800" b="1">
                <a:solidFill>
                  <a:srgbClr val="000000"/>
                </a:solidFill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2. Economic Change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		-</a:t>
            </a:r>
            <a:r>
              <a:rPr lang="en-US" sz="3000"/>
              <a:t>Slow (especially compared to Russia)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/>
              <a:t>		-Deng Xiaoping  initiates privatization/market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25"/>
            <a:ext cx="6669899" cy="7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China - Political Change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6450" y="1277475"/>
            <a:ext cx="8468999" cy="558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Revolution Legacy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Judicial System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code law &amp; lack of independent judiciary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prosecutors win cases swiftly/harsh penalties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-death penalty/torture for political crimes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-re-education through labor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-high # of political prisoners/dissidents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Judicial Reform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75000"/>
              <a:buFont typeface="Courier New"/>
              <a:buChar char="o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training for lawyers and judges today(post college)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75000"/>
              <a:buFont typeface="Courier New"/>
              <a:buChar char="o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Law Firms emerge in the 1980’s (protect property)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75000"/>
              <a:buFont typeface="Courier New"/>
              <a:buChar char="o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system developed to penalize corrupt CCP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7099" y="0"/>
            <a:ext cx="1455912" cy="185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25"/>
            <a:ext cx="6669899" cy="7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/>
              <a:t>Deng’s Iron Fist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6450" y="1277475"/>
            <a:ext cx="8468999" cy="558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During Deng's economic reforms he kept an iron fist ready to crush any threats to the nation's Communist dictatorship.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In Deng's final five years, virtually all of China's dissidents were imprisoned or exiled abroad.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40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425" y="131425"/>
            <a:ext cx="248602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China – One Party Rule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458200" cy="60197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Owned Press/TV/Entertainment industry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News Daily (English version available on-line)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 i="0" u="none" strike="noStrike" cap="none" baseline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-Foreign /private journalism with approval -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1" i="1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Dahzhibao</a:t>
            </a:r>
            <a:r>
              <a:rPr lang="en-US" sz="2800" b="1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posters still common</a:t>
            </a:r>
            <a:r>
              <a:rPr lang="en-US" sz="2800" b="1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Lack of Transparency (SARS)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Censorship of Internet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banned (FB/Twitter)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“Jasmine” censored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employs 20,000 internet censors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Crackdowns on Protests/Dissent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Tiannanmen Square 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Falun Gong 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 Protests – hundreds of thousands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438400"/>
            <a:ext cx="2895599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657600" y="5257800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useful about China as a case study?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28600" y="4343400"/>
            <a:ext cx="8915400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People’s Republic of China</a:t>
            </a: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(1949 )</a:t>
            </a:r>
            <a:b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Size: 1.3 billion</a:t>
            </a:r>
            <a:b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Han (Uyghur &amp; Tibet are minority groups)</a:t>
            </a:r>
            <a:b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Unitary System of Government; Communist one party government</a:t>
            </a:r>
            <a:b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Hong Kong and Maco (administrative Units); Taiwan  independent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400"/>
            <a:ext cx="8763000" cy="39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– results of economic change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458200" cy="60197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 forces = economic boom &amp; unequal wealth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</a:endParaRP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Privatization  = no guaranteed “iron rice bowl”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Fewer working in </a:t>
            </a:r>
            <a:r>
              <a:rPr lang="en-US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danwei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unraveling of </a:t>
            </a:r>
            <a:r>
              <a:rPr lang="en-US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hukou;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migrant workers flock to cities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i="1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“Guanxi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capitalism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</a:endParaRPr>
          </a:p>
          <a:p>
            <a:pPr marL="457200" marR="0" lvl="0" indent="-406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800">
                <a:solidFill>
                  <a:schemeClr val="lt1"/>
                </a:solidFill>
              </a:rPr>
              <a:t>Environmental consequences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1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Reforms under Deng Xiaoping (1980s)</a:t>
            </a:r>
            <a:br>
              <a:rPr lang="en-US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3563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Economic Zones (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SEZs)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0800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Privatization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(private companies compete against State Owned Enterprises (SOEs)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0800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Entrepreneur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allowed to form their own businesses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0800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property rights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codified in the Constitution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0800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Agricultural Reform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228600" y="1752600"/>
            <a:ext cx="3008311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strike="noStrike" cap="none" baseline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Same man who sent tanks out to squash Tiananmen Sq. protesters!!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743200"/>
            <a:ext cx="3006724" cy="396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Shape 175"/>
          <p:cNvCxnSpPr/>
          <p:nvPr/>
        </p:nvCxnSpPr>
        <p:spPr>
          <a:xfrm rot="5400000" flipH="1">
            <a:off x="1485899" y="5905499"/>
            <a:ext cx="457200" cy="228600"/>
          </a:xfrm>
          <a:prstGeom prst="straightConnector1">
            <a:avLst/>
          </a:prstGeom>
          <a:noFill/>
          <a:ln w="9525" cap="rnd" cmpd="sng">
            <a:solidFill>
              <a:srgbClr val="4A7EBB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76" name="Shape 176"/>
          <p:cNvCxnSpPr/>
          <p:nvPr/>
        </p:nvCxnSpPr>
        <p:spPr>
          <a:xfrm rot="5400000">
            <a:off x="1638299" y="2552700"/>
            <a:ext cx="228600" cy="3174"/>
          </a:xfrm>
          <a:prstGeom prst="straightConnector1">
            <a:avLst/>
          </a:prstGeom>
          <a:noFill/>
          <a:ln w="9525" cap="rnd" cmpd="sng">
            <a:solidFill>
              <a:srgbClr val="4A7EBB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177" name="Shape 177"/>
          <p:cNvSpPr/>
          <p:nvPr/>
        </p:nvSpPr>
        <p:spPr>
          <a:xfrm>
            <a:off x="1524000" y="2286000"/>
            <a:ext cx="484187" cy="977899"/>
          </a:xfrm>
          <a:prstGeom prst="downArrow">
            <a:avLst>
              <a:gd name="adj1" fmla="val 16253"/>
              <a:gd name="adj2" fmla="val 6027"/>
            </a:avLst>
          </a:prstGeom>
          <a:solidFill>
            <a:schemeClr val="accent1"/>
          </a:solidFill>
          <a:ln w="25400" cap="rnd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and describe the Political and Economic changes that have occurred in China since Mao’s death.</a:t>
            </a:r>
            <a:endParaRPr lang="en-US" dirty="0"/>
          </a:p>
          <a:p>
            <a:r>
              <a:rPr lang="en-US" dirty="0" smtClean="0"/>
              <a:t>Describe the changes that have come in China’s Judiciary</a:t>
            </a:r>
          </a:p>
          <a:p>
            <a:r>
              <a:rPr lang="en-US" dirty="0" smtClean="0"/>
              <a:t>Identify Iron Rice Bowl, </a:t>
            </a:r>
            <a:r>
              <a:rPr lang="en-US" dirty="0" err="1" smtClean="0"/>
              <a:t>Danwei</a:t>
            </a:r>
            <a:r>
              <a:rPr lang="en-US" dirty="0" smtClean="0"/>
              <a:t>, </a:t>
            </a:r>
            <a:r>
              <a:rPr lang="en-US" dirty="0" err="1" smtClean="0"/>
              <a:t>Hukou</a:t>
            </a:r>
            <a:r>
              <a:rPr lang="en-US" dirty="0" smtClean="0"/>
              <a:t> and </a:t>
            </a:r>
            <a:r>
              <a:rPr lang="en-US" dirty="0" err="1" smtClean="0"/>
              <a:t>Guanxi</a:t>
            </a:r>
            <a:r>
              <a:rPr lang="en-US" dirty="0" smtClean="0"/>
              <a:t> Capitalism.</a:t>
            </a:r>
          </a:p>
          <a:p>
            <a:r>
              <a:rPr lang="en-US" dirty="0" smtClean="0"/>
              <a:t>Work in Study guide for rest of period.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/>
              <a:t>Political and Economic Change in China.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97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335550" y="335550"/>
            <a:ext cx="8682600" cy="23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b="1">
                <a:solidFill>
                  <a:schemeClr val="dk1"/>
                </a:solidFill>
              </a:rPr>
              <a:t>Brief History: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</a:rPr>
              <a:t>Mao Zedong won the Civil War with the Kuomintang &amp; created the People’s Republic of China (1949)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500" y="2609850"/>
            <a:ext cx="4949499" cy="41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440425" y="4299350"/>
            <a:ext cx="7025700" cy="2453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chemeClr val="dk1"/>
                </a:solidFill>
              </a:rPr>
              <a:t>The Great Leap Forward – 1958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Mao’s goal to greatly increase agricultural and industrial production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u="sng">
                <a:latin typeface="Arial"/>
                <a:ea typeface="Arial"/>
                <a:cs typeface="Arial"/>
                <a:sym typeface="Arial"/>
              </a:rPr>
              <a:t>The Great Leap modernized the country, but ultimately failed to improve living conditions because:</a:t>
            </a:r>
          </a:p>
          <a:p>
            <a:pPr lvl="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China changed too quickly; No expert advice was used; Natural disasters/peasant discontent led to famine</a:t>
            </a:r>
          </a:p>
          <a:p>
            <a:pPr lvl="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•30 million died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-2416050" y="50187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825" y="3383100"/>
            <a:ext cx="4207174" cy="33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Cultural Revolution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a.Abolish Old Customs, Old Culture, Old Habits, and Old Ideas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b.Get rid of intellectuals and Mao’s political enemies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925" y="3457562"/>
            <a:ext cx="47625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Destruction of the Old Ways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875" y="1417625"/>
            <a:ext cx="702945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Red Guards with “Little Red Book”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033400" y="1600200"/>
            <a:ext cx="36534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“Top Down” political participation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25" y="2186750"/>
            <a:ext cx="382905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525" y="3609250"/>
            <a:ext cx="42672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7715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Propaganda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075" y="1521400"/>
            <a:ext cx="6972575" cy="522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433</Words>
  <Application>Microsoft Office PowerPoint</Application>
  <PresentationFormat>On-screen Show (4:3)</PresentationFormat>
  <Paragraphs>117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Custom Theme</vt:lpstr>
      <vt:lpstr>AP Gov </vt:lpstr>
      <vt:lpstr>People’s Republic of China (1949 ) Population Size: 1.3 billion 90% Han (Uyghur &amp; Tibet are minority groups) Unitary System of Government; Communist one party government Hong Kong and Maco (administrative Units); Taiwan  independent</vt:lpstr>
      <vt:lpstr>PowerPoint Presentation</vt:lpstr>
      <vt:lpstr>PowerPoint Presentation</vt:lpstr>
      <vt:lpstr>The Great Leap modernized the country, but ultimately failed to improve living conditions because: China changed too quickly; No expert advice was used; Natural disasters/peasant discontent led to famine •30 million died </vt:lpstr>
      <vt:lpstr>The Cultural Revolution </vt:lpstr>
      <vt:lpstr>Destruction of the Old Ways</vt:lpstr>
      <vt:lpstr>Red Guards with “Little Red Book”</vt:lpstr>
      <vt:lpstr>Propaganda</vt:lpstr>
      <vt:lpstr>Deng Xiaoping (1978-1992)</vt:lpstr>
      <vt:lpstr>PowerPoint Presentation</vt:lpstr>
      <vt:lpstr>Democracy Wall 1978-79</vt:lpstr>
      <vt:lpstr>China – Branches of Government  One Party Rule</vt:lpstr>
      <vt:lpstr>PowerPoint Presentation</vt:lpstr>
      <vt:lpstr>PowerPoint Presentation</vt:lpstr>
      <vt:lpstr>China - Topics of Focus</vt:lpstr>
      <vt:lpstr>Modern China - Political Change</vt:lpstr>
      <vt:lpstr>Deng’s Iron Fist</vt:lpstr>
      <vt:lpstr>Modern China – One Party Rule</vt:lpstr>
      <vt:lpstr>China – results of economic change</vt:lpstr>
      <vt:lpstr>         Economic Reforms under Deng Xiaoping (1980s)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Gov</dc:title>
  <dc:creator>James Brady</dc:creator>
  <cp:lastModifiedBy>James Brady</cp:lastModifiedBy>
  <cp:revision>6</cp:revision>
  <dcterms:modified xsi:type="dcterms:W3CDTF">2018-04-10T19:04:56Z</dcterms:modified>
</cp:coreProperties>
</file>